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6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drep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u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9" name="Subtitlu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o-RO" smtClean="0"/>
              <a:t>Faceți clic pentru editarea stilului de subtitlu al coordonatorului</a:t>
            </a:r>
            <a:endParaRPr kumimoji="0" lang="en-US"/>
          </a:p>
        </p:txBody>
      </p:sp>
      <p:sp>
        <p:nvSpPr>
          <p:cNvPr id="16" name="Substituent dată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t>03.02.2021</a:t>
            </a:fld>
            <a:endParaRPr lang="ro-RO"/>
          </a:p>
        </p:txBody>
      </p:sp>
      <p:sp>
        <p:nvSpPr>
          <p:cNvPr id="2" name="Substituent subsol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5" name="Substituent număr diapozitiv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F43F112-18A4-4C22-A335-2F3711220240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t>03.02.2021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3F112-18A4-4C22-A335-2F3711220240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t>03.02.2021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3F112-18A4-4C22-A335-2F3711220240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u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27" name="Substituent conținut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25" name="Substituent dată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t>03.02.2021</a:t>
            </a:fld>
            <a:endParaRPr lang="ro-RO"/>
          </a:p>
        </p:txBody>
      </p:sp>
      <p:sp>
        <p:nvSpPr>
          <p:cNvPr id="19" name="Substituent subsol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o-RO"/>
          </a:p>
        </p:txBody>
      </p:sp>
      <p:sp>
        <p:nvSpPr>
          <p:cNvPr id="16" name="Substituent număr diapozitiv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F43F112-18A4-4C22-A335-2F3711220240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ntet secțiu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drep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ubstituent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19" name="Substituent dată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t>03.02.2021</a:t>
            </a:fld>
            <a:endParaRPr lang="ro-RO"/>
          </a:p>
        </p:txBody>
      </p:sp>
      <p:sp>
        <p:nvSpPr>
          <p:cNvPr id="11" name="Substituent subsol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6" name="Substituent număr diapozitiv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3F112-18A4-4C22-A335-2F3711220240}" type="slidenum">
              <a:rPr lang="ro-RO" smtClean="0"/>
              <a:t>‹#›</a:t>
            </a:fld>
            <a:endParaRPr lang="ro-RO"/>
          </a:p>
        </p:txBody>
      </p:sp>
      <p:sp>
        <p:nvSpPr>
          <p:cNvPr id="8" name="Titlu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u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14" name="Substituent conținut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13" name="Substituent conținut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21" name="Substituent dată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t>03.02.2021</a:t>
            </a:fld>
            <a:endParaRPr lang="ro-RO"/>
          </a:p>
        </p:txBody>
      </p:sp>
      <p:sp>
        <p:nvSpPr>
          <p:cNvPr id="10" name="Substituent subsol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1" name="Substituent număr diapozitiv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3F112-18A4-4C22-A335-2F3711220240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u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13" name="Substituent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25" name="Substituent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28" name="Substituent conținut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10" name="Substituent dată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t>03.02.2021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F43F112-18A4-4C22-A335-2F3711220240}" type="slidenum">
              <a:rPr lang="ro-RO" smtClean="0"/>
              <a:t>‹#›</a:t>
            </a:fld>
            <a:endParaRPr lang="ro-RO"/>
          </a:p>
        </p:txBody>
      </p:sp>
      <p:sp>
        <p:nvSpPr>
          <p:cNvPr id="11" name="Conector drep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u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12" name="Substituent dată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t>03.02.2021</a:t>
            </a:fld>
            <a:endParaRPr lang="ro-RO"/>
          </a:p>
        </p:txBody>
      </p:sp>
      <p:sp>
        <p:nvSpPr>
          <p:cNvPr id="21" name="Substituent subsol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3F112-18A4-4C22-A335-2F3711220240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t>03.02.2021</a:t>
            </a:fld>
            <a:endParaRPr lang="ro-RO"/>
          </a:p>
        </p:txBody>
      </p:sp>
      <p:sp>
        <p:nvSpPr>
          <p:cNvPr id="24" name="Substituent subsol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3F112-18A4-4C22-A335-2F3711220240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drep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u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26" name="Substituent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14" name="Substituent conținut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25" name="Substituent dată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t>03.02.2021</a:t>
            </a:fld>
            <a:endParaRPr lang="ro-RO"/>
          </a:p>
        </p:txBody>
      </p:sp>
      <p:sp>
        <p:nvSpPr>
          <p:cNvPr id="29" name="Substituent subsol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3F112-18A4-4C22-A335-2F3711220240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stituent imagin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o-RO" smtClean="0"/>
              <a:t>Faceți clic pe pictogramă pentru a adăuga o imagine</a:t>
            </a:r>
            <a:endParaRPr kumimoji="0" lang="en-US" dirty="0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12CC5-CC24-4EF4-BF1D-9E51FEA6C67E}" type="datetimeFigureOut">
              <a:rPr lang="ro-RO" smtClean="0"/>
              <a:t>03.02.2021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1" name="Substituent număr diapozitiv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3F112-18A4-4C22-A335-2F3711220240}" type="slidenum">
              <a:rPr lang="ro-RO" smtClean="0"/>
              <a:t>‹#›</a:t>
            </a:fld>
            <a:endParaRPr lang="ro-RO"/>
          </a:p>
        </p:txBody>
      </p:sp>
      <p:sp>
        <p:nvSpPr>
          <p:cNvPr id="17" name="Titlu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26" name="Substituent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drep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ubstituent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  <a:p>
            <a:pPr lvl="1" eaLnBrk="1" latinLnBrk="0" hangingPunct="1"/>
            <a:r>
              <a:rPr kumimoji="0" lang="ro-RO" smtClean="0"/>
              <a:t>Al doilea nivel</a:t>
            </a:r>
          </a:p>
          <a:p>
            <a:pPr lvl="2" eaLnBrk="1" latinLnBrk="0" hangingPunct="1"/>
            <a:r>
              <a:rPr kumimoji="0" lang="ro-RO" smtClean="0"/>
              <a:t>Al treilea nivel</a:t>
            </a:r>
          </a:p>
          <a:p>
            <a:pPr lvl="3" eaLnBrk="1" latinLnBrk="0" hangingPunct="1"/>
            <a:r>
              <a:rPr kumimoji="0" lang="ro-RO" smtClean="0"/>
              <a:t>Al patrulea nivel</a:t>
            </a:r>
          </a:p>
          <a:p>
            <a:pPr lvl="4" eaLnBrk="1" latinLnBrk="0" hangingPunct="1"/>
            <a:r>
              <a:rPr kumimoji="0" lang="ro-RO" smtClean="0"/>
              <a:t>Al cincilea nivel</a:t>
            </a:r>
            <a:endParaRPr kumimoji="0" lang="en-US"/>
          </a:p>
        </p:txBody>
      </p:sp>
      <p:sp>
        <p:nvSpPr>
          <p:cNvPr id="11" name="Substituent dată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1712CC5-CC24-4EF4-BF1D-9E51FEA6C67E}" type="datetimeFigureOut">
              <a:rPr lang="ro-RO" smtClean="0"/>
              <a:t>03.02.2021</a:t>
            </a:fld>
            <a:endParaRPr lang="ro-RO"/>
          </a:p>
        </p:txBody>
      </p:sp>
      <p:sp>
        <p:nvSpPr>
          <p:cNvPr id="28" name="Substituent subsol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F43F112-18A4-4C22-A335-2F3711220240}" type="slidenum">
              <a:rPr lang="ro-RO" smtClean="0"/>
              <a:t>‹#›</a:t>
            </a:fld>
            <a:endParaRPr lang="ro-RO"/>
          </a:p>
        </p:txBody>
      </p:sp>
      <p:sp>
        <p:nvSpPr>
          <p:cNvPr id="10" name="Substituent titl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9" name="Conector drep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drep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10" Type="http://schemas.openxmlformats.org/officeDocument/2006/relationships/image" Target="../media/image21.jpeg"/><Relationship Id="rId4" Type="http://schemas.openxmlformats.org/officeDocument/2006/relationships/image" Target="../media/image15.jpeg"/><Relationship Id="rId9" Type="http://schemas.openxmlformats.org/officeDocument/2006/relationships/image" Target="../media/image2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7" Type="http://schemas.openxmlformats.org/officeDocument/2006/relationships/image" Target="../media/image27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0" y="0"/>
            <a:ext cx="4283968" cy="6858000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 smtClean="0"/>
              <a:t>     </a:t>
            </a:r>
            <a:br>
              <a:rPr lang="ro-RO" dirty="0" smtClean="0"/>
            </a:br>
            <a:r>
              <a:rPr lang="ro-RO" dirty="0" smtClean="0"/>
              <a:t> </a:t>
            </a:r>
            <a:r>
              <a:rPr lang="ro-RO" dirty="0" smtClean="0"/>
              <a:t>      </a:t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sz="4400" dirty="0" smtClean="0"/>
              <a:t> </a:t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>  </a:t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>ECO –CODUL</a:t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3100" dirty="0" smtClean="0"/>
              <a:t>ALES ÎN URMA VOTULUI</a:t>
            </a:r>
            <a:br>
              <a:rPr lang="ro-RO" sz="3100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>“Natura pentru viaţă, </a:t>
            </a:r>
            <a:br>
              <a:rPr lang="ro-RO" dirty="0" smtClean="0"/>
            </a:br>
            <a:r>
              <a:rPr lang="ro-RO" dirty="0" err="1" smtClean="0"/>
              <a:t>viaţă</a:t>
            </a:r>
            <a:r>
              <a:rPr lang="ro-RO" dirty="0" smtClean="0"/>
              <a:t> </a:t>
            </a:r>
            <a:br>
              <a:rPr lang="ro-RO" dirty="0" smtClean="0"/>
            </a:br>
            <a:r>
              <a:rPr lang="ro-RO" dirty="0" smtClean="0"/>
              <a:t> pentru natură!</a:t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sz="4400" dirty="0" smtClean="0"/>
              <a:t/>
            </a:r>
            <a:br>
              <a:rPr lang="ro-RO" sz="4400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/>
            </a:r>
            <a:br>
              <a:rPr lang="ro-RO" dirty="0" smtClean="0"/>
            </a:br>
            <a:endParaRPr lang="ro-RO" dirty="0"/>
          </a:p>
        </p:txBody>
      </p:sp>
      <p:pic>
        <p:nvPicPr>
          <p:cNvPr id="1027" name="Picture 3" descr="C:\Users\RACUSOR\Desktop\ECO COD POZE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7466" y="188640"/>
            <a:ext cx="4806534" cy="6669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0" y="0"/>
            <a:ext cx="8988552" cy="6858000"/>
          </a:xfrm>
        </p:spPr>
        <p:txBody>
          <a:bodyPr>
            <a:normAutofit fontScale="90000"/>
          </a:bodyPr>
          <a:lstStyle/>
          <a:p>
            <a:r>
              <a:rPr lang="ro-RO" dirty="0" smtClean="0"/>
              <a:t>       </a:t>
            </a:r>
            <a:r>
              <a:rPr lang="ro-RO" b="1" dirty="0" smtClean="0"/>
              <a:t>Declaraţii ale comitetului </a:t>
            </a:r>
            <a:r>
              <a:rPr lang="ro-RO" b="1" dirty="0" err="1" smtClean="0"/>
              <a:t>Eco-Şcoala</a:t>
            </a:r>
            <a:r>
              <a:rPr lang="ro-RO" b="1" dirty="0" smtClean="0"/>
              <a:t>:</a:t>
            </a:r>
            <a:br>
              <a:rPr lang="ro-RO" b="1" dirty="0" smtClean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>--</a:t>
            </a:r>
            <a:r>
              <a:rPr lang="en-US" dirty="0" err="1" smtClean="0"/>
              <a:t>Respectând</a:t>
            </a:r>
            <a:r>
              <a:rPr lang="en-US" dirty="0" smtClean="0"/>
              <a:t> </a:t>
            </a:r>
            <a:r>
              <a:rPr lang="en-US" dirty="0" err="1" smtClean="0"/>
              <a:t>natura</a:t>
            </a:r>
            <a:r>
              <a:rPr lang="en-US" dirty="0" smtClean="0"/>
              <a:t>, ne </a:t>
            </a:r>
            <a:r>
              <a:rPr lang="en-US" dirty="0" err="1" smtClean="0"/>
              <a:t>respectăm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noi</a:t>
            </a:r>
            <a:r>
              <a:rPr lang="en-US" dirty="0" smtClean="0"/>
              <a:t>!</a:t>
            </a: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>--</a:t>
            </a:r>
            <a:r>
              <a:rPr lang="en-US" dirty="0" err="1" smtClean="0"/>
              <a:t>Mănâncă</a:t>
            </a:r>
            <a:r>
              <a:rPr lang="en-US" dirty="0" smtClean="0"/>
              <a:t> </a:t>
            </a:r>
            <a:r>
              <a:rPr lang="en-US" dirty="0" err="1" smtClean="0"/>
              <a:t>sănătos</a:t>
            </a:r>
            <a:r>
              <a:rPr lang="en-US" dirty="0" smtClean="0"/>
              <a:t>, </a:t>
            </a:r>
            <a:r>
              <a:rPr lang="en-US" dirty="0" err="1" smtClean="0"/>
              <a:t>trăieşte</a:t>
            </a:r>
            <a:r>
              <a:rPr lang="en-US" dirty="0" smtClean="0"/>
              <a:t> </a:t>
            </a:r>
            <a:r>
              <a:rPr lang="en-US" dirty="0" err="1" smtClean="0"/>
              <a:t>frumos</a:t>
            </a:r>
            <a:r>
              <a:rPr lang="en-US" dirty="0" smtClean="0"/>
              <a:t>,</a:t>
            </a:r>
            <a:r>
              <a:rPr lang="ro-RO" dirty="0" smtClean="0"/>
              <a:t/>
            </a:r>
            <a:br>
              <a:rPr lang="ro-RO" dirty="0" smtClean="0"/>
            </a:br>
            <a:r>
              <a:rPr lang="en-US" dirty="0" err="1" smtClean="0"/>
              <a:t>Gândeşte</a:t>
            </a:r>
            <a:r>
              <a:rPr lang="en-US" dirty="0" smtClean="0"/>
              <a:t> global, </a:t>
            </a:r>
            <a:r>
              <a:rPr lang="en-US" dirty="0" err="1" smtClean="0"/>
              <a:t>acţionează</a:t>
            </a:r>
            <a:r>
              <a:rPr lang="en-US" dirty="0" smtClean="0"/>
              <a:t> local!</a:t>
            </a: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err="1" smtClean="0"/>
              <a:t>--Stil</a:t>
            </a:r>
            <a:r>
              <a:rPr lang="ro-RO" dirty="0" smtClean="0"/>
              <a:t> de viaţă sănătos, sigur ne e de folos!</a:t>
            </a:r>
            <a:br>
              <a:rPr lang="ro-RO" dirty="0" smtClean="0"/>
            </a:br>
            <a:r>
              <a:rPr lang="ro-RO" dirty="0" err="1" smtClean="0"/>
              <a:t>--Uşor</a:t>
            </a:r>
            <a:r>
              <a:rPr lang="ro-RO" dirty="0" smtClean="0"/>
              <a:t> să arunci, greu să aduni!</a:t>
            </a:r>
            <a:br>
              <a:rPr lang="ro-RO" dirty="0" smtClean="0"/>
            </a:br>
            <a:r>
              <a:rPr lang="ro-RO" dirty="0" smtClean="0"/>
              <a:t>--</a:t>
            </a:r>
            <a:r>
              <a:rPr lang="en-US" dirty="0" err="1" smtClean="0"/>
              <a:t>Oameni</a:t>
            </a:r>
            <a:r>
              <a:rPr lang="en-US" dirty="0" smtClean="0"/>
              <a:t> </a:t>
            </a:r>
            <a:r>
              <a:rPr lang="en-US" dirty="0" err="1" smtClean="0"/>
              <a:t>noi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o </a:t>
            </a:r>
            <a:r>
              <a:rPr lang="en-US" dirty="0" err="1" smtClean="0"/>
              <a:t>Planetă</a:t>
            </a:r>
            <a:r>
              <a:rPr lang="en-US" dirty="0" smtClean="0"/>
              <a:t> Verde!</a:t>
            </a: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>--</a:t>
            </a:r>
            <a:r>
              <a:rPr lang="en-US" dirty="0" err="1" smtClean="0"/>
              <a:t>Resursele</a:t>
            </a:r>
            <a:r>
              <a:rPr lang="en-US" dirty="0" smtClean="0"/>
              <a:t> </a:t>
            </a:r>
            <a:r>
              <a:rPr lang="en-US" dirty="0" err="1" smtClean="0"/>
              <a:t>Terrei</a:t>
            </a:r>
            <a:r>
              <a:rPr lang="en-US" dirty="0" smtClean="0"/>
              <a:t> - </a:t>
            </a:r>
            <a:r>
              <a:rPr lang="en-US" dirty="0" err="1" smtClean="0"/>
              <a:t>Viaţă</a:t>
            </a:r>
            <a:r>
              <a:rPr lang="en-US" dirty="0" smtClean="0"/>
              <a:t>  </a:t>
            </a:r>
            <a:r>
              <a:rPr lang="en-US" dirty="0" err="1" smtClean="0"/>
              <a:t>sănătoasă</a:t>
            </a:r>
            <a:r>
              <a:rPr lang="en-US" dirty="0" smtClean="0"/>
              <a:t> - </a:t>
            </a:r>
            <a:r>
              <a:rPr lang="en-US" dirty="0" err="1" smtClean="0"/>
              <a:t>Planetă</a:t>
            </a:r>
            <a:r>
              <a:rPr lang="en-US" dirty="0" smtClean="0"/>
              <a:t> </a:t>
            </a:r>
            <a:r>
              <a:rPr lang="en-US" dirty="0" err="1" smtClean="0"/>
              <a:t>armonioasă</a:t>
            </a: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>--</a:t>
            </a:r>
            <a:r>
              <a:rPr lang="en-US" dirty="0" err="1" smtClean="0"/>
              <a:t>Natura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viaţă</a:t>
            </a:r>
            <a:r>
              <a:rPr lang="en-US" dirty="0" smtClean="0"/>
              <a:t>, </a:t>
            </a:r>
            <a:r>
              <a:rPr lang="en-US" dirty="0" err="1" smtClean="0"/>
              <a:t>viaţă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natură</a:t>
            </a:r>
            <a:r>
              <a:rPr lang="en-US" dirty="0" smtClean="0"/>
              <a:t>!</a:t>
            </a: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>--</a:t>
            </a:r>
            <a:r>
              <a:rPr lang="en-US" dirty="0" err="1" smtClean="0"/>
              <a:t>Văd</a:t>
            </a:r>
            <a:r>
              <a:rPr lang="en-US" dirty="0" smtClean="0"/>
              <a:t> </a:t>
            </a:r>
            <a:r>
              <a:rPr lang="en-US" dirty="0" err="1" smtClean="0"/>
              <a:t>verde</a:t>
            </a:r>
            <a:r>
              <a:rPr lang="en-US" dirty="0" smtClean="0"/>
              <a:t>, </a:t>
            </a:r>
            <a:r>
              <a:rPr lang="en-US" dirty="0" err="1" smtClean="0"/>
              <a:t>respir</a:t>
            </a:r>
            <a:r>
              <a:rPr lang="en-US" dirty="0" smtClean="0"/>
              <a:t> </a:t>
            </a:r>
            <a:r>
              <a:rPr lang="en-US" dirty="0" err="1" smtClean="0"/>
              <a:t>curat</a:t>
            </a:r>
            <a:r>
              <a:rPr lang="en-US" dirty="0" smtClean="0"/>
              <a:t>, </a:t>
            </a:r>
            <a:r>
              <a:rPr lang="en-US" dirty="0" err="1" smtClean="0"/>
              <a:t>trăiesc</a:t>
            </a:r>
            <a:r>
              <a:rPr lang="en-US" dirty="0" smtClean="0"/>
              <a:t> </a:t>
            </a:r>
            <a:r>
              <a:rPr lang="en-US" dirty="0" err="1" smtClean="0"/>
              <a:t>sănătos</a:t>
            </a:r>
            <a:r>
              <a:rPr lang="en-US" dirty="0" smtClean="0"/>
              <a:t>!</a:t>
            </a:r>
            <a:r>
              <a:rPr lang="ro-RO" dirty="0" smtClean="0"/>
              <a:t/>
            </a:r>
            <a:br>
              <a:rPr lang="ro-RO" dirty="0" smtClean="0"/>
            </a:br>
            <a:endParaRPr lang="ro-R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0" y="0"/>
            <a:ext cx="8988552" cy="1298448"/>
          </a:xfrm>
        </p:spPr>
        <p:txBody>
          <a:bodyPr/>
          <a:lstStyle/>
          <a:p>
            <a:r>
              <a:rPr lang="ro-RO" dirty="0" smtClean="0"/>
              <a:t>            ilustrarea </a:t>
            </a:r>
            <a:r>
              <a:rPr lang="ro-RO" dirty="0" err="1" smtClean="0"/>
              <a:t>eco</a:t>
            </a:r>
            <a:r>
              <a:rPr lang="ro-RO" dirty="0" smtClean="0"/>
              <a:t> - codului</a:t>
            </a:r>
            <a:endParaRPr lang="ro-RO" dirty="0"/>
          </a:p>
        </p:txBody>
      </p:sp>
      <p:pic>
        <p:nvPicPr>
          <p:cNvPr id="2050" name="Picture 2" descr="C:\Users\RACUSOR\Desktop\mini cod\901ce261-2318-471f-9fac-e4fa2828ff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052736"/>
            <a:ext cx="2609999" cy="1800200"/>
          </a:xfrm>
          <a:prstGeom prst="rect">
            <a:avLst/>
          </a:prstGeom>
          <a:noFill/>
        </p:spPr>
      </p:pic>
      <p:pic>
        <p:nvPicPr>
          <p:cNvPr id="2051" name="Picture 3" descr="C:\Users\RACUSOR\Desktop\mini cod\0aa917eb-33dd-40c4-a094-cdaee54db97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5056995"/>
            <a:ext cx="2513553" cy="1801005"/>
          </a:xfrm>
          <a:prstGeom prst="rect">
            <a:avLst/>
          </a:prstGeom>
          <a:noFill/>
        </p:spPr>
      </p:pic>
      <p:pic>
        <p:nvPicPr>
          <p:cNvPr id="2052" name="Picture 4" descr="C:\Users\RACUSOR\Desktop\mini cod\0fa11e89-81fa-42e3-9f29-1ddf7429a2e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2924944"/>
            <a:ext cx="2674868" cy="1779265"/>
          </a:xfrm>
          <a:prstGeom prst="rect">
            <a:avLst/>
          </a:prstGeom>
          <a:noFill/>
        </p:spPr>
      </p:pic>
      <p:pic>
        <p:nvPicPr>
          <p:cNvPr id="2053" name="Picture 5" descr="C:\Users\RACUSOR\Desktop\mini cod\2cb602ea-8ed1-4d29-a4e0-40aa5af8b68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2996952"/>
            <a:ext cx="2732082" cy="1872208"/>
          </a:xfrm>
          <a:prstGeom prst="rect">
            <a:avLst/>
          </a:prstGeom>
          <a:noFill/>
        </p:spPr>
      </p:pic>
      <p:pic>
        <p:nvPicPr>
          <p:cNvPr id="2054" name="Picture 6" descr="C:\Users\RACUSOR\Desktop\mini cod\3afec8c7-0052-44ad-9816-2319d7eb5eef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28184" y="4977787"/>
            <a:ext cx="2699792" cy="1880213"/>
          </a:xfrm>
          <a:prstGeom prst="rect">
            <a:avLst/>
          </a:prstGeom>
          <a:noFill/>
        </p:spPr>
      </p:pic>
      <p:pic>
        <p:nvPicPr>
          <p:cNvPr id="2055" name="Picture 7" descr="C:\Users\RACUSOR\Desktop\mini cod\4c355ffd-96d7-4cc1-8ecc-2636d5ae2816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84206" y="1124744"/>
            <a:ext cx="2627002" cy="1800200"/>
          </a:xfrm>
          <a:prstGeom prst="rect">
            <a:avLst/>
          </a:prstGeom>
          <a:noFill/>
        </p:spPr>
      </p:pic>
      <p:pic>
        <p:nvPicPr>
          <p:cNvPr id="2056" name="Picture 8" descr="C:\Users\RACUSOR\Desktop\mini cod\5c5b69eb-bae7-46bb-a4e2-47e0d6c1d660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1520" y="2996952"/>
            <a:ext cx="2555776" cy="1836964"/>
          </a:xfrm>
          <a:prstGeom prst="rect">
            <a:avLst/>
          </a:prstGeom>
          <a:noFill/>
        </p:spPr>
      </p:pic>
      <p:pic>
        <p:nvPicPr>
          <p:cNvPr id="2057" name="Picture 9" descr="C:\Users\RACUSOR\Desktop\mini cod\246b312c-9d14-4c49-8a21-782a2f1a446f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3528" y="1124744"/>
            <a:ext cx="2555776" cy="1762801"/>
          </a:xfrm>
          <a:prstGeom prst="rect">
            <a:avLst/>
          </a:prstGeom>
          <a:noFill/>
        </p:spPr>
      </p:pic>
      <p:pic>
        <p:nvPicPr>
          <p:cNvPr id="2058" name="Picture 10" descr="C:\Users\RACUSOR\Desktop\mini cod\328a06f0-834d-4b54-b000-0794a0c7c4ac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03848" y="4940671"/>
            <a:ext cx="2709664" cy="19173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0" y="0"/>
            <a:ext cx="8988552" cy="1298448"/>
          </a:xfrm>
        </p:spPr>
        <p:txBody>
          <a:bodyPr/>
          <a:lstStyle/>
          <a:p>
            <a:r>
              <a:rPr lang="ro-RO" dirty="0" smtClean="0"/>
              <a:t>            ilustrarea </a:t>
            </a:r>
            <a:r>
              <a:rPr lang="ro-RO" dirty="0" err="1" smtClean="0"/>
              <a:t>eco</a:t>
            </a:r>
            <a:r>
              <a:rPr lang="ro-RO" dirty="0" smtClean="0"/>
              <a:t> - codului</a:t>
            </a:r>
            <a:endParaRPr lang="ro-RO" dirty="0"/>
          </a:p>
        </p:txBody>
      </p:sp>
      <p:pic>
        <p:nvPicPr>
          <p:cNvPr id="3074" name="Picture 2" descr="C:\Users\RACUSOR\Desktop\mini cod\ccdb0bb4-ec0f-4a2e-bd1b-0f638d4373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068960"/>
            <a:ext cx="2520280" cy="1772072"/>
          </a:xfrm>
          <a:prstGeom prst="rect">
            <a:avLst/>
          </a:prstGeom>
          <a:noFill/>
        </p:spPr>
      </p:pic>
      <p:pic>
        <p:nvPicPr>
          <p:cNvPr id="3075" name="Picture 3" descr="C:\Users\RACUSOR\Desktop\mini cod\3378fed2-cb39-423f-b2d0-d71aa57ccf1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5080303"/>
            <a:ext cx="2520280" cy="1777697"/>
          </a:xfrm>
          <a:prstGeom prst="rect">
            <a:avLst/>
          </a:prstGeom>
          <a:noFill/>
        </p:spPr>
      </p:pic>
      <p:pic>
        <p:nvPicPr>
          <p:cNvPr id="3076" name="Picture 4" descr="C:\Users\RACUSOR\Desktop\mini cod\6638da3e-c875-42b4-80a9-a6d16f8b5d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5050085"/>
            <a:ext cx="2664296" cy="1807915"/>
          </a:xfrm>
          <a:prstGeom prst="rect">
            <a:avLst/>
          </a:prstGeom>
          <a:noFill/>
        </p:spPr>
      </p:pic>
      <p:pic>
        <p:nvPicPr>
          <p:cNvPr id="3077" name="Picture 5" descr="C:\Users\RACUSOR\Desktop\mini cod\7227eb19-57dc-44f1-8231-b17929a1370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5069051"/>
            <a:ext cx="2520280" cy="1788949"/>
          </a:xfrm>
          <a:prstGeom prst="rect">
            <a:avLst/>
          </a:prstGeom>
          <a:noFill/>
        </p:spPr>
      </p:pic>
      <p:pic>
        <p:nvPicPr>
          <p:cNvPr id="3078" name="Picture 6" descr="C:\Users\RACUSOR\Desktop\mini cod\a1444055-361e-4e61-833a-9b6a1328d9f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0192" y="3068960"/>
            <a:ext cx="2520280" cy="1772072"/>
          </a:xfrm>
          <a:prstGeom prst="rect">
            <a:avLst/>
          </a:prstGeom>
          <a:noFill/>
        </p:spPr>
      </p:pic>
      <p:pic>
        <p:nvPicPr>
          <p:cNvPr id="3079" name="Picture 7" descr="C:\Users\RACUSOR\Desktop\mini cod\b5e03bce-4b4b-4d34-bf6a-4a1046ce4bbd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75856" y="1124744"/>
            <a:ext cx="2592288" cy="1787984"/>
          </a:xfrm>
          <a:prstGeom prst="rect">
            <a:avLst/>
          </a:prstGeom>
          <a:noFill/>
        </p:spPr>
      </p:pic>
      <p:pic>
        <p:nvPicPr>
          <p:cNvPr id="3080" name="Picture 8" descr="C:\Users\RACUSOR\Desktop\mini cod\be3d97ae-0923-4d43-9962-45a237b9d107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28184" y="1124744"/>
            <a:ext cx="2637656" cy="1754513"/>
          </a:xfrm>
          <a:prstGeom prst="rect">
            <a:avLst/>
          </a:prstGeom>
          <a:noFill/>
        </p:spPr>
      </p:pic>
      <p:pic>
        <p:nvPicPr>
          <p:cNvPr id="3081" name="Picture 9" descr="C:\Users\RACUSOR\Desktop\mini cod\bf142d96-40be-4b52-aa13-1cc7158f5da4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1520" y="2996952"/>
            <a:ext cx="2786542" cy="1872208"/>
          </a:xfrm>
          <a:prstGeom prst="rect">
            <a:avLst/>
          </a:prstGeom>
          <a:noFill/>
        </p:spPr>
      </p:pic>
      <p:pic>
        <p:nvPicPr>
          <p:cNvPr id="3082" name="Picture 10" descr="C:\Users\RACUSOR\Desktop\mini cod\bfa8854a-77ae-4996-b1ae-300d14f5a1b1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51520" y="1052736"/>
            <a:ext cx="2781672" cy="18192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0" y="0"/>
            <a:ext cx="8988552" cy="1298448"/>
          </a:xfrm>
        </p:spPr>
        <p:txBody>
          <a:bodyPr/>
          <a:lstStyle/>
          <a:p>
            <a:r>
              <a:rPr lang="ro-RO" dirty="0" smtClean="0"/>
              <a:t>            ilustrarea </a:t>
            </a:r>
            <a:r>
              <a:rPr lang="ro-RO" dirty="0" err="1" smtClean="0"/>
              <a:t>eco</a:t>
            </a:r>
            <a:r>
              <a:rPr lang="ro-RO" dirty="0" smtClean="0"/>
              <a:t> - codului</a:t>
            </a:r>
            <a:endParaRPr lang="ro-RO" dirty="0"/>
          </a:p>
        </p:txBody>
      </p:sp>
      <p:pic>
        <p:nvPicPr>
          <p:cNvPr id="4098" name="Picture 2" descr="C:\Users\RACUSOR\Desktop\mini cod\69ac57dc-f792-4f6f-8fd9-40fde7aa05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3621601"/>
            <a:ext cx="2232248" cy="3236399"/>
          </a:xfrm>
          <a:prstGeom prst="rect">
            <a:avLst/>
          </a:prstGeom>
          <a:noFill/>
        </p:spPr>
      </p:pic>
      <p:pic>
        <p:nvPicPr>
          <p:cNvPr id="4099" name="Picture 3" descr="C:\Users\RACUSOR\Desktop\mini cod\0335b59a-d584-4ef9-ae0e-a388280d5d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24744"/>
            <a:ext cx="2339752" cy="3425519"/>
          </a:xfrm>
          <a:prstGeom prst="rect">
            <a:avLst/>
          </a:prstGeom>
          <a:noFill/>
        </p:spPr>
      </p:pic>
      <p:pic>
        <p:nvPicPr>
          <p:cNvPr id="4100" name="Picture 4" descr="C:\Users\RACUSOR\Desktop\mini cod\cf260f39-4e4f-4a57-a207-7b67ce12db9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8193" y="4653136"/>
            <a:ext cx="3135807" cy="2204864"/>
          </a:xfrm>
          <a:prstGeom prst="rect">
            <a:avLst/>
          </a:prstGeom>
          <a:noFill/>
        </p:spPr>
      </p:pic>
      <p:pic>
        <p:nvPicPr>
          <p:cNvPr id="4101" name="Picture 5" descr="C:\Users\RACUSOR\Desktop\mini cod\e70b0bb6-9e37-4414-84d7-ca3e211b9e3c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1268760"/>
            <a:ext cx="3269552" cy="2160240"/>
          </a:xfrm>
          <a:prstGeom prst="rect">
            <a:avLst/>
          </a:prstGeom>
          <a:noFill/>
        </p:spPr>
      </p:pic>
      <p:pic>
        <p:nvPicPr>
          <p:cNvPr id="4102" name="Picture 6" descr="C:\Users\RACUSOR\Desktop\mini cod\fbb15e62-7cdf-47f9-ae6c-ab0757da7adc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4619597"/>
            <a:ext cx="3203848" cy="2238403"/>
          </a:xfrm>
          <a:prstGeom prst="rect">
            <a:avLst/>
          </a:prstGeom>
          <a:noFill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1520" y="1124744"/>
            <a:ext cx="2376264" cy="3326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urist">
  <a:themeElements>
    <a:clrScheme name="Particularizare 2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urist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urist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</TotalTime>
  <Words>22</Words>
  <Application>Microsoft Office PowerPoint</Application>
  <PresentationFormat>Expunere pe ecran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5</vt:i4>
      </vt:variant>
    </vt:vector>
  </HeadingPairs>
  <TitlesOfParts>
    <vt:vector size="6" baseType="lpstr">
      <vt:lpstr>Turist</vt:lpstr>
      <vt:lpstr>                       ECO –CODUL  ALES ÎN URMA VOTULUI   “Natura pentru viaţă,  viaţă   pentru natură!           </vt:lpstr>
      <vt:lpstr>       Declaraţii ale comitetului Eco-Şcoala:  --Respectând natura, ne respectăm pe noi! --Mănâncă sănătos, trăieşte frumos, Gândeşte global, acţionează local! --Stil de viaţă sănătos, sigur ne e de folos! --Uşor să arunci, greu să aduni! --Oameni noi pentru o Planetă Verde! --Resursele Terrei - Viaţă  sănătoasă - Planetă armonioasă --Natura pentru viaţă, viaţă pentru natură! --Văd verde, respir curat, trăiesc sănătos! </vt:lpstr>
      <vt:lpstr>            ilustrarea eco - codului</vt:lpstr>
      <vt:lpstr>            ilustrarea eco - codului</vt:lpstr>
      <vt:lpstr>            ilustrarea eco - codului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–CODUL    “Natura pentru viaţă,  viaţă   pentru natură!</dc:title>
  <dc:creator>RACUSOR</dc:creator>
  <cp:lastModifiedBy>RACUSOR</cp:lastModifiedBy>
  <cp:revision>5</cp:revision>
  <dcterms:created xsi:type="dcterms:W3CDTF">2021-02-03T08:29:00Z</dcterms:created>
  <dcterms:modified xsi:type="dcterms:W3CDTF">2021-02-03T09:01:31Z</dcterms:modified>
</cp:coreProperties>
</file>